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58"/>
  </p:notesMasterIdLst>
  <p:handoutMasterIdLst>
    <p:handoutMasterId r:id="rId59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8" r:id="rId18"/>
    <p:sldId id="269" r:id="rId19"/>
    <p:sldId id="313" r:id="rId20"/>
    <p:sldId id="270" r:id="rId21"/>
    <p:sldId id="274" r:id="rId22"/>
    <p:sldId id="277" r:id="rId23"/>
    <p:sldId id="278" r:id="rId24"/>
    <p:sldId id="320" r:id="rId25"/>
    <p:sldId id="279" r:id="rId26"/>
    <p:sldId id="310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314" r:id="rId35"/>
    <p:sldId id="301" r:id="rId36"/>
    <p:sldId id="287" r:id="rId37"/>
    <p:sldId id="288" r:id="rId38"/>
    <p:sldId id="311" r:id="rId39"/>
    <p:sldId id="307" r:id="rId40"/>
    <p:sldId id="289" r:id="rId41"/>
    <p:sldId id="290" r:id="rId42"/>
    <p:sldId id="275" r:id="rId43"/>
    <p:sldId id="291" r:id="rId44"/>
    <p:sldId id="312" r:id="rId45"/>
    <p:sldId id="292" r:id="rId46"/>
    <p:sldId id="304" r:id="rId47"/>
    <p:sldId id="305" r:id="rId48"/>
    <p:sldId id="298" r:id="rId49"/>
    <p:sldId id="276" r:id="rId50"/>
    <p:sldId id="296" r:id="rId51"/>
    <p:sldId id="297" r:id="rId52"/>
    <p:sldId id="316" r:id="rId53"/>
    <p:sldId id="315" r:id="rId54"/>
    <p:sldId id="317" r:id="rId55"/>
    <p:sldId id="318" r:id="rId56"/>
    <p:sldId id="319" r:id="rId5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8"/>
            <p14:sldId id="269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276"/>
            <p14:sldId id="296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2017/5/16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2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wmf"/><Relationship Id="rId11" Type="http://schemas.openxmlformats.org/officeDocument/2006/relationships/image" Target="../media/image26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3.wmf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4.wmf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4.png"/><Relationship Id="rId4" Type="http://schemas.openxmlformats.org/officeDocument/2006/relationships/image" Target="../media/image73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mtClean="0"/>
              <a:t>2017.5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6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数学形式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最终</a:t>
            </a:r>
            <a:r>
              <a:rPr lang="zh-CN" altLang="en-US" dirty="0" smtClean="0"/>
              <a:t>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</a:t>
            </a:r>
            <a:r>
              <a:rPr lang="zh-CN" altLang="en-US" dirty="0" smtClean="0"/>
              <a:t>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92126"/>
              </p:ext>
            </p:extLst>
          </p:nvPr>
        </p:nvGraphicFramePr>
        <p:xfrm>
          <a:off x="2699792" y="178990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6" name="Equation" r:id="rId3" imgW="1688367" imgH="393529" progId="Equation.DSMT4">
                  <p:embed/>
                </p:oleObj>
              </mc:Choice>
              <mc:Fallback>
                <p:oleObj name="Equation" r:id="rId3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78990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6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7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7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8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9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0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1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2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8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9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0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1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4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40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41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-27384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89040"/>
            <a:ext cx="4978713" cy="2505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35696" y="6453336"/>
            <a:ext cx="554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Edelmann</a:t>
            </a:r>
            <a:r>
              <a:rPr lang="en-US" altLang="zh-CN" sz="1200" dirty="0"/>
              <a:t> C A. Influence of forward-facing steps on laminar-turbulent </a:t>
            </a:r>
            <a:r>
              <a:rPr lang="en-US" altLang="zh-CN" sz="1200" dirty="0" smtClean="0"/>
              <a:t>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1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24" y="-30828"/>
            <a:ext cx="3313979" cy="29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44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不同雷诺数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台阶高度研究？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[24]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Domaradzki</a:t>
            </a:r>
            <a:r>
              <a:rPr lang="en-US" altLang="zh-CN" sz="2000" dirty="0"/>
              <a:t> J A, Xiao Z, </a:t>
            </a:r>
            <a:r>
              <a:rPr lang="en-US" altLang="zh-CN" sz="2000" dirty="0" err="1"/>
              <a:t>Smolarkiewicz</a:t>
            </a:r>
            <a:r>
              <a:rPr lang="en-US" altLang="zh-CN" sz="2000" dirty="0"/>
              <a:t> P K. Effective eddy viscosities in implicit large eddy simulations of turbulent flows[J]. </a:t>
            </a:r>
            <a:r>
              <a:rPr lang="en-US" altLang="zh-CN" sz="2000"/>
              <a:t>Physics of Fluids, 2003, 15(12): 3890-3893.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0031" y="6407750"/>
            <a:ext cx="7646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Li XL, Fu DX, Ma YW. Direct numerical simulation of a spatially evolving supersonic turbulent boundary layer at Ma= </a:t>
            </a:r>
            <a:r>
              <a:rPr lang="en-US" altLang="zh-CN" sz="1100" dirty="0" smtClean="0"/>
              <a:t>6</a:t>
            </a:r>
          </a:p>
          <a:p>
            <a:r>
              <a:rPr lang="en-US" altLang="zh-CN" sz="1100" dirty="0" err="1"/>
              <a:t>Vermeire</a:t>
            </a:r>
            <a:r>
              <a:rPr lang="en-US" altLang="zh-CN" sz="1100" dirty="0"/>
              <a:t> B C, </a:t>
            </a:r>
            <a:r>
              <a:rPr lang="en-US" altLang="zh-CN" sz="1100" dirty="0" err="1"/>
              <a:t>Nadarajah</a:t>
            </a:r>
            <a:r>
              <a:rPr lang="en-US" altLang="zh-CN" sz="1100" dirty="0"/>
              <a:t> S, Tucker P G. Canonical test cases for high-order unstructured implicit large eddy </a:t>
            </a:r>
            <a:r>
              <a:rPr lang="en-US" altLang="zh-CN" sz="1100" dirty="0" smtClean="0"/>
              <a:t>simulation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2517</TotalTime>
  <Words>2849</Words>
  <Application>Microsoft Office PowerPoint</Application>
  <PresentationFormat>全屏显示(4:3)</PresentationFormat>
  <Paragraphs>525</Paragraphs>
  <Slides>51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4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数学形式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5.总结与展望</vt:lpstr>
      <vt:lpstr>总结与展望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515</cp:revision>
  <dcterms:created xsi:type="dcterms:W3CDTF">2017-02-26T06:21:04Z</dcterms:created>
  <dcterms:modified xsi:type="dcterms:W3CDTF">2017-05-16T04:55:23Z</dcterms:modified>
</cp:coreProperties>
</file>